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4" r:id="rId1"/>
  </p:sldMasterIdLst>
  <p:handoutMasterIdLst>
    <p:handoutMasterId r:id="rId5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10" r:id="rId54"/>
    <p:sldId id="315" r:id="rId55"/>
    <p:sldId id="316" r:id="rId56"/>
    <p:sldId id="317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E78320-FC69-3F43-ADF9-D791A710027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  <p14:section name="Untitled Section" id="{8978C23D-D0B6-8C41-B5FF-66D5FF80ED7C}">
          <p14:sldIdLst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10"/>
            <p14:sldId id="315"/>
            <p14:sldId id="316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 autoAdjust="0"/>
    <p:restoredTop sz="86376" autoAdjust="0"/>
  </p:normalViewPr>
  <p:slideViewPr>
    <p:cSldViewPr snapToGrid="0" snapToObjects="1">
      <p:cViewPr varScale="1">
        <p:scale>
          <a:sx n="52" d="100"/>
          <a:sy n="52" d="100"/>
        </p:scale>
        <p:origin x="15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69D0A-219A-6F4B-8460-A8CDACE8600B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B3CEB-17A1-DB4B-BE6A-9DDB2C5CA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92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May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7252-72F3-474F-8582-32D765D306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193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91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67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2444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1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14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87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404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86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May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419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545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28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324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877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389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122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4294FC-8583-F94C-A64C-961F5AF5E12A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0D245-3603-0D49-A11C-42356D1D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22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  <p:sldLayoutId id="2147484239" r:id="rId15"/>
    <p:sldLayoutId id="2147484240" r:id="rId16"/>
    <p:sldLayoutId id="2147484241" r:id="rId17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53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5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753" y="1014608"/>
            <a:ext cx="8077200" cy="3736639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Comic Sans MS"/>
              </a:rPr>
              <a:t>Civil War Jeopardy!</a:t>
            </a:r>
            <a:endParaRPr lang="en-US" sz="9600" b="1" dirty="0">
              <a:solidFill>
                <a:schemeClr val="tx1"/>
              </a:solidFill>
              <a:latin typeface="Comic Sans MS" panose="030F0702030302020204" pitchFamily="66" charset="0"/>
              <a:cs typeface="Comic Sans MS"/>
            </a:endParaRP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7073900" y="5168900"/>
            <a:ext cx="2070100" cy="1689100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B600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sz="5400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 marL="118872" indent="0">
              <a:buNone/>
            </a:pPr>
            <a:endParaRPr lang="en-US" sz="5400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 marL="118872" indent="0">
              <a:buNone/>
            </a:pPr>
            <a:endParaRPr lang="en-US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6320" y="2145792"/>
            <a:ext cx="6156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omic Sans MS" panose="030F0702030302020204" pitchFamily="66" charset="0"/>
              </a:rPr>
              <a:t>This Union general was fired by Lincoln because he was not aggressive enough.</a:t>
            </a:r>
            <a:endParaRPr lang="en-US" sz="4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B800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2103"/>
            <a:ext cx="8229600" cy="4625609"/>
          </a:xfrm>
        </p:spPr>
        <p:txBody>
          <a:bodyPr>
            <a:normAutofit fontScale="92500"/>
          </a:bodyPr>
          <a:lstStyle/>
          <a:p>
            <a:pPr marL="118872" indent="0">
              <a:buNone/>
            </a:pPr>
            <a:r>
              <a:rPr lang="en-US" sz="6000" dirty="0" smtClean="0">
                <a:latin typeface="Comic Sans MS"/>
                <a:cs typeface="Comic Sans MS"/>
              </a:rPr>
              <a:t>This Confederate general earned a famous nickname because he refused to stand down at Bull Run.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B1000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800" dirty="0" smtClean="0">
                <a:latin typeface="Comic Sans MS"/>
                <a:cs typeface="Comic Sans MS"/>
              </a:rPr>
              <a:t>She worked as a battlefield nurse during the war and later started the American Red Cross.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C200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013" y="1644734"/>
            <a:ext cx="6711654" cy="4195481"/>
          </a:xfrm>
        </p:spPr>
        <p:txBody>
          <a:bodyPr>
            <a:normAutofit fontScale="92500"/>
          </a:bodyPr>
          <a:lstStyle/>
          <a:p>
            <a:pPr marL="118872" indent="0" algn="ctr">
              <a:buNone/>
            </a:pPr>
            <a:r>
              <a:rPr lang="en-US" sz="8500" dirty="0" smtClean="0">
                <a:latin typeface="Comic Sans MS"/>
                <a:cs typeface="Comic Sans MS"/>
              </a:rPr>
              <a:t>The first battle of the Civil War</a:t>
            </a:r>
          </a:p>
          <a:p>
            <a:pPr marL="118872" indent="0">
              <a:buNone/>
            </a:pPr>
            <a:endParaRPr lang="en-US" dirty="0" smtClean="0"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C400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28436" y="1476728"/>
            <a:ext cx="6711654" cy="4798812"/>
          </a:xfrm>
        </p:spPr>
        <p:txBody>
          <a:bodyPr>
            <a:noAutofit/>
          </a:bodyPr>
          <a:lstStyle/>
          <a:p>
            <a:pPr marL="118872" indent="0" algn="ctr">
              <a:buNone/>
            </a:pPr>
            <a:r>
              <a:rPr lang="en-US" sz="6000" dirty="0" smtClean="0">
                <a:latin typeface="Comic Sans MS"/>
                <a:cs typeface="Comic Sans MS"/>
              </a:rPr>
              <a:t>The turning point of the war for the Union; Lee never invaded the North again.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C600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4710" y="1853248"/>
            <a:ext cx="8229600" cy="4273296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118872" indent="0" algn="ctr">
              <a:buNone/>
            </a:pPr>
            <a:r>
              <a:rPr lang="en-US" sz="8000" dirty="0" smtClean="0">
                <a:latin typeface="Comic Sans MS"/>
                <a:cs typeface="Comic Sans MS"/>
              </a:rPr>
              <a:t>The bloodiest day in American history</a:t>
            </a:r>
          </a:p>
          <a:p>
            <a:pPr marL="118872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C800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28384"/>
            <a:ext cx="8229600" cy="387052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118872" indent="0" algn="ctr">
              <a:buNone/>
            </a:pPr>
            <a:endParaRPr lang="en-US" sz="7200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 marL="118872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118872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96756"/>
            <a:ext cx="8229600" cy="435864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118872" indent="0" algn="ctr">
              <a:buNone/>
            </a:pPr>
            <a:r>
              <a:rPr lang="en-US" sz="7000" dirty="0" smtClean="0">
                <a:latin typeface="Comic Sans MS"/>
                <a:cs typeface="Comic Sans MS"/>
              </a:rPr>
              <a:t>This battle completed the Anaconda Plan for the Union.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C1000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27700" y="1615859"/>
            <a:ext cx="6711654" cy="4632548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sz="6000" dirty="0" smtClean="0">
                <a:latin typeface="Comic Sans MS"/>
                <a:cs typeface="Comic Sans MS"/>
              </a:rPr>
              <a:t>This early battle demonstrated that the war would be much longer and bloodier than people thought.</a:t>
            </a:r>
          </a:p>
          <a:p>
            <a:pPr marL="118872" indent="0">
              <a:buNone/>
            </a:pPr>
            <a:endParaRPr lang="en-US" sz="6000" dirty="0">
              <a:latin typeface="Comic Sans MS"/>
              <a:cs typeface="Comic Sans MS"/>
            </a:endParaRP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D200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695" y="1822804"/>
            <a:ext cx="6711654" cy="4195481"/>
          </a:xfrm>
        </p:spPr>
        <p:txBody>
          <a:bodyPr>
            <a:normAutofit fontScale="77500" lnSpcReduction="20000"/>
          </a:bodyPr>
          <a:lstStyle/>
          <a:p>
            <a:pPr marL="118872" indent="0" algn="ctr">
              <a:buNone/>
            </a:pPr>
            <a:r>
              <a:rPr lang="en-US" sz="6600" dirty="0" smtClean="0">
                <a:latin typeface="Comic Sans MS" panose="030F0702030302020204" pitchFamily="66" charset="0"/>
              </a:rPr>
              <a:t>Effect: Slaves were freed from “states in rebellion”, and more African-Americans joined the Union cause.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D400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7216" y="1746787"/>
            <a:ext cx="64495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 smtClean="0">
                <a:latin typeface="Comic Sans MS" panose="030F0702030302020204" pitchFamily="66" charset="0"/>
              </a:rPr>
              <a:t>Effect: The South could not import or export supplies.</a:t>
            </a:r>
            <a:endParaRPr lang="en-US" sz="65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48288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Vocabulary (A)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People (B)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Battles (C)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Cause and Effect (D)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End of the War (E)</a:t>
                      </a:r>
                      <a:endParaRPr lang="en-US" b="1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A200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B200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C200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D200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E200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A400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B400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9" action="ppaction://hlinksldjump"/>
                        </a:rPr>
                        <a:t>C400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D400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E400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A600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B600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C600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D600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E600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A800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B800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C800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D800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E800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A1000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B1000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C1000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D1000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6" action="ppaction://hlinksldjump"/>
                        </a:rPr>
                        <a:t>E1000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Action Button: Custom 1">
            <a:hlinkClick r:id="" action="ppaction://noaction" highlightClick="1"/>
          </p:cNvPr>
          <p:cNvSpPr/>
          <p:nvPr/>
        </p:nvSpPr>
        <p:spPr>
          <a:xfrm>
            <a:off x="8013700" y="6540500"/>
            <a:ext cx="1130300" cy="317500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Double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D600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01956" y="1280752"/>
            <a:ext cx="668121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 smtClean="0">
                <a:latin typeface="Comic Sans MS" panose="030F0702030302020204" pitchFamily="66" charset="0"/>
              </a:rPr>
              <a:t>Cause: Lee could no longer replace his troops or supplies.</a:t>
            </a:r>
            <a:endParaRPr lang="en-US" sz="6500" b="1" u="sng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D800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1070" y="1313040"/>
            <a:ext cx="648186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dirty="0">
                <a:latin typeface="Comic Sans MS" panose="030F0702030302020204" pitchFamily="66" charset="0"/>
              </a:rPr>
              <a:t>Cause: The Confederacy printed too much paper money.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D1000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8072" y="1178461"/>
            <a:ext cx="646343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Comic Sans MS" panose="030F0702030302020204" pitchFamily="66" charset="0"/>
              </a:rPr>
              <a:t>Cause: Unsanitary conditions in military camps and hospitals</a:t>
            </a:r>
            <a:endParaRPr lang="en-US" sz="66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E200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6320" y="1962912"/>
            <a:ext cx="64818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Location where Lee surrendered to Grant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E400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1936" y="2157984"/>
            <a:ext cx="6937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The city in Georgia left in flames by General Sherman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E600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43584" y="1843227"/>
            <a:ext cx="64818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Comic Sans MS" panose="030F0702030302020204" pitchFamily="66" charset="0"/>
              </a:rPr>
              <a:t>Once the war ended, Lincoln did not want to ____ the South, but instead heal the nation.</a:t>
            </a:r>
            <a:endParaRPr lang="en-US" sz="5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E800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113" y="1723073"/>
            <a:ext cx="68720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anose="030F0702030302020204" pitchFamily="66" charset="0"/>
              </a:rPr>
              <a:t>Shortly after the war ended, this event caused mourning throughout the nation.</a:t>
            </a:r>
            <a:endParaRPr lang="en-US" sz="5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E1000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21664" y="1382539"/>
            <a:ext cx="69808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The journey between Atlanta and Savannah is known as Sherman’s_____.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A2</a:t>
            </a:r>
            <a:r>
              <a:rPr lang="en-US" baseline="0" dirty="0" smtClean="0">
                <a:solidFill>
                  <a:schemeClr val="tx1"/>
                </a:solidFill>
                <a:latin typeface="Comic Sans MS"/>
                <a:cs typeface="Comic Sans MS"/>
              </a:rPr>
              <a:t>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7499" y="2033529"/>
            <a:ext cx="7315200" cy="29238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200" dirty="0" smtClean="0">
                <a:latin typeface="Comic Sans MS"/>
                <a:cs typeface="Comic Sans MS"/>
              </a:rPr>
              <a:t>What are civilians?</a:t>
            </a:r>
            <a:endParaRPr lang="en-US" sz="9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A400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4710" y="2252324"/>
            <a:ext cx="8229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dirty="0" smtClean="0">
                <a:latin typeface="Comic Sans MS"/>
                <a:cs typeface="Comic Sans MS"/>
              </a:rPr>
              <a:t>What is </a:t>
            </a:r>
          </a:p>
          <a:p>
            <a:pPr algn="ctr"/>
            <a:r>
              <a:rPr lang="en-US" sz="9200" dirty="0" smtClean="0">
                <a:latin typeface="Comic Sans MS"/>
                <a:cs typeface="Comic Sans MS"/>
              </a:rPr>
              <a:t>total war?</a:t>
            </a:r>
            <a:endParaRPr lang="en-US" sz="9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A200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7799"/>
            <a:ext cx="8229600" cy="46256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2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Non-military people</a:t>
            </a:r>
          </a:p>
          <a:p>
            <a:pPr algn="ctr">
              <a:buNone/>
            </a:pPr>
            <a:endParaRPr lang="en-US" sz="9200" dirty="0" smtClean="0">
              <a:solidFill>
                <a:srgbClr val="008000"/>
              </a:solidFill>
              <a:latin typeface="Comic Sans MS" panose="030F0702030302020204" pitchFamily="66" charset="0"/>
              <a:cs typeface="Comic Sans MS"/>
            </a:endParaRPr>
          </a:p>
          <a:p>
            <a:pPr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A600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6992" y="2111212"/>
            <a:ext cx="8432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dirty="0" smtClean="0">
                <a:latin typeface="Comic Sans MS"/>
                <a:cs typeface="Comic Sans MS"/>
              </a:rPr>
              <a:t>What is the draft?</a:t>
            </a:r>
            <a:endParaRPr lang="en-US" sz="9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A800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4710" y="2077484"/>
            <a:ext cx="8229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dirty="0" smtClean="0">
                <a:latin typeface="Comic Sans MS"/>
                <a:cs typeface="Comic Sans MS"/>
              </a:rPr>
              <a:t>What is emancipate?</a:t>
            </a:r>
            <a:endParaRPr lang="en-US" sz="9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A1000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15590" y="1644734"/>
            <a:ext cx="6711654" cy="4195481"/>
          </a:xfrm>
        </p:spPr>
        <p:txBody>
          <a:bodyPr>
            <a:normAutofit lnSpcReduction="10000"/>
          </a:bodyPr>
          <a:lstStyle/>
          <a:p>
            <a:pPr marL="118872" indent="0" algn="ctr">
              <a:buNone/>
            </a:pPr>
            <a:r>
              <a:rPr lang="en-US" sz="9200" dirty="0" smtClean="0">
                <a:latin typeface="Comic Sans MS"/>
                <a:cs typeface="Comic Sans MS"/>
              </a:rPr>
              <a:t>What is </a:t>
            </a:r>
            <a:r>
              <a:rPr lang="en-US" sz="9200" i="1" dirty="0" smtClean="0">
                <a:latin typeface="Comic Sans MS"/>
                <a:cs typeface="Comic Sans MS"/>
              </a:rPr>
              <a:t>habeas corpus</a:t>
            </a:r>
            <a:r>
              <a:rPr lang="en-US" sz="9200" dirty="0" smtClean="0">
                <a:latin typeface="Comic Sans MS"/>
                <a:cs typeface="Comic Sans MS"/>
              </a:rPr>
              <a:t>?</a:t>
            </a:r>
            <a:endParaRPr lang="en-US" sz="9200" dirty="0"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B200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5600" y="1542092"/>
            <a:ext cx="8432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dirty="0" smtClean="0">
                <a:latin typeface="Comic Sans MS"/>
                <a:cs typeface="Comic Sans MS"/>
              </a:rPr>
              <a:t>Who is Abraham Lincoln?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B400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5600" y="2129271"/>
            <a:ext cx="8432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0" dirty="0" smtClean="0">
                <a:latin typeface="Comic Sans MS"/>
                <a:cs typeface="Comic Sans MS"/>
              </a:rPr>
              <a:t>Who is </a:t>
            </a:r>
          </a:p>
          <a:p>
            <a:pPr algn="ctr"/>
            <a:r>
              <a:rPr lang="en-US" sz="9200" dirty="0" smtClean="0">
                <a:latin typeface="Comic Sans MS"/>
                <a:cs typeface="Comic Sans MS"/>
              </a:rPr>
              <a:t>Robert E. Lee?</a:t>
            </a:r>
            <a:endParaRPr lang="en-US" sz="9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B600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5600" y="1753970"/>
            <a:ext cx="843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Comic Sans MS"/>
                <a:cs typeface="Comic Sans MS"/>
              </a:rPr>
              <a:t>Who is </a:t>
            </a:r>
          </a:p>
          <a:p>
            <a:pPr algn="ctr"/>
            <a:r>
              <a:rPr lang="en-US" sz="8000" dirty="0" smtClean="0">
                <a:latin typeface="Comic Sans MS"/>
                <a:cs typeface="Comic Sans MS"/>
              </a:rPr>
              <a:t>George McClellan?</a:t>
            </a:r>
            <a:endParaRPr lang="en-US" sz="80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B800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2161150"/>
            <a:ext cx="843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Comic Sans MS"/>
                <a:cs typeface="Comic Sans MS"/>
              </a:rPr>
              <a:t>Who is Thomas “Stonewall” Jackson?</a:t>
            </a:r>
            <a:endParaRPr lang="en-US" sz="7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B1000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6992" y="2587201"/>
            <a:ext cx="843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Comic Sans MS"/>
                <a:cs typeface="Comic Sans MS"/>
              </a:rPr>
              <a:t>Who is Clara Barton?</a:t>
            </a:r>
            <a:endParaRPr lang="en-US" sz="7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C200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9200" dirty="0" smtClean="0">
                <a:latin typeface="Comic Sans MS"/>
                <a:cs typeface="Comic Sans MS"/>
              </a:rPr>
              <a:t>What is Fort Sumter?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C400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9191"/>
            <a:ext cx="8229600" cy="3152409"/>
          </a:xfrm>
          <a:ln>
            <a:noFill/>
          </a:ln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sz="9600" dirty="0" smtClean="0">
                <a:latin typeface="Comic Sans MS"/>
                <a:cs typeface="Comic Sans MS"/>
              </a:rPr>
              <a:t>What is Gettysburg?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A400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00743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fontScale="92500"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6100" noProof="0" dirty="0" smtClean="0">
                <a:latin typeface="Comic Sans MS"/>
                <a:cs typeface="Comic Sans MS"/>
              </a:rPr>
              <a:t>Destroying all property useful to the enemy—belonging to both the military and civilians</a:t>
            </a:r>
            <a:endParaRPr kumimoji="0" lang="en-US" sz="4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/>
              <a:cs typeface="Comic Sans M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C600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5446"/>
            <a:ext cx="8229600" cy="2774506"/>
          </a:xfrm>
          <a:ln>
            <a:noFill/>
          </a:ln>
        </p:spPr>
        <p:txBody>
          <a:bodyPr>
            <a:noAutofit/>
          </a:bodyPr>
          <a:lstStyle/>
          <a:p>
            <a:pPr marL="118872" indent="0" algn="ctr">
              <a:buNone/>
            </a:pPr>
            <a:r>
              <a:rPr lang="en-US" sz="8500" dirty="0" smtClean="0">
                <a:latin typeface="Comic Sans MS"/>
                <a:cs typeface="Comic Sans MS"/>
              </a:rPr>
              <a:t>What is Antietam?</a:t>
            </a:r>
            <a:endParaRPr lang="en-US" sz="8500" dirty="0"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C800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626091"/>
            <a:ext cx="8229600" cy="2161809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118872" indent="0" algn="ctr">
              <a:buNone/>
            </a:pPr>
            <a:r>
              <a:rPr lang="en-US" sz="9600" dirty="0" smtClean="0">
                <a:latin typeface="Comic Sans MS"/>
                <a:cs typeface="Comic Sans MS"/>
              </a:rPr>
              <a:t>What is Vicksburg?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C1000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1200" y="2196068"/>
            <a:ext cx="7797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Comic Sans MS"/>
                <a:cs typeface="Comic Sans MS"/>
              </a:rPr>
              <a:t>What is First Bull Run?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D200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890827"/>
            <a:ext cx="8411227" cy="3748368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118872" indent="0" algn="ctr">
              <a:buNone/>
            </a:pPr>
            <a:r>
              <a:rPr lang="en-US" sz="8300" dirty="0" smtClean="0">
                <a:latin typeface="Comic Sans MS"/>
                <a:cs typeface="Comic Sans MS"/>
              </a:rPr>
              <a:t>Cause: Lincoln issued the Emancipation Proclamation.</a:t>
            </a:r>
            <a:endParaRPr lang="en-US" sz="8300" dirty="0"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omic Sans MS"/>
                <a:cs typeface="Comic Sans MS"/>
              </a:rPr>
              <a:t>D400</a:t>
            </a:r>
            <a:endParaRPr lang="en-US" sz="44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4669" y="1996899"/>
            <a:ext cx="777466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dirty="0" smtClean="0">
                <a:latin typeface="Comic Sans MS"/>
                <a:cs typeface="Comic Sans MS"/>
              </a:rPr>
              <a:t>Cause: The Union blockade, or the Anaconda Plan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D600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702291"/>
            <a:ext cx="8229600" cy="2174509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118872" indent="0" algn="ctr">
              <a:buNone/>
            </a:pPr>
            <a:r>
              <a:rPr lang="en-US" sz="8300" dirty="0" smtClean="0">
                <a:latin typeface="Comic Sans MS"/>
                <a:cs typeface="Comic Sans MS"/>
              </a:rPr>
              <a:t>Effect: Lee surrendered.</a:t>
            </a:r>
            <a:endParaRPr lang="en-US" sz="8300" dirty="0"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D800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392471"/>
            <a:ext cx="8229600" cy="2772427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118872" indent="0" algn="ctr">
              <a:buNone/>
            </a:pPr>
            <a:r>
              <a:rPr lang="en-US" sz="8300" dirty="0" smtClean="0">
                <a:latin typeface="Comic Sans MS"/>
                <a:cs typeface="Comic Sans MS"/>
              </a:rPr>
              <a:t>Effect: The South experienced major inflation.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D1000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29216"/>
            <a:ext cx="8229600" cy="3594969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118872" indent="0" algn="ctr">
              <a:buNone/>
            </a:pPr>
            <a:r>
              <a:rPr lang="en-US" sz="8300" dirty="0" smtClean="0">
                <a:latin typeface="Comic Sans MS"/>
                <a:cs typeface="Comic Sans MS"/>
              </a:rPr>
              <a:t>Effect: Twice as many died from disease than battle wounds.</a:t>
            </a:r>
            <a:endParaRPr lang="en-US" sz="8300" dirty="0"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E200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702291"/>
            <a:ext cx="8229600" cy="2174509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marL="118872" indent="0" algn="ctr">
              <a:buNone/>
            </a:pPr>
            <a:r>
              <a:rPr lang="en-US" sz="8300" dirty="0" smtClean="0">
                <a:latin typeface="Comic Sans MS"/>
                <a:cs typeface="Comic Sans MS"/>
              </a:rPr>
              <a:t>What is Appomattox Court House?</a:t>
            </a:r>
            <a:endParaRPr lang="en-US" sz="8300" dirty="0">
              <a:latin typeface="Comic Sans MS"/>
              <a:cs typeface="Comic Sans MS"/>
            </a:endParaRP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E400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702291"/>
            <a:ext cx="8229600" cy="2174509"/>
          </a:xfrm>
          <a:ln>
            <a:noFill/>
          </a:ln>
        </p:spPr>
        <p:txBody>
          <a:bodyPr>
            <a:normAutofit fontScale="92500"/>
          </a:bodyPr>
          <a:lstStyle/>
          <a:p>
            <a:pPr marL="118872" indent="0" algn="ctr">
              <a:buNone/>
            </a:pPr>
            <a:r>
              <a:rPr lang="en-US" sz="8300" dirty="0" smtClean="0">
                <a:latin typeface="Comic Sans MS"/>
                <a:cs typeface="Comic Sans MS"/>
              </a:rPr>
              <a:t>What is Atlanta?</a:t>
            </a:r>
            <a:endParaRPr lang="en-US" sz="8300" dirty="0"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A600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6100" dirty="0" smtClean="0">
                <a:latin typeface="Comic Sans MS"/>
                <a:cs typeface="Comic Sans MS"/>
              </a:rPr>
              <a:t>A law requiring all men of a certain age to serve in the military if called upon. </a:t>
            </a:r>
            <a:endParaRPr kumimoji="0" lang="en-US" sz="6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/>
              <a:cs typeface="Comic Sans M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E600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702291"/>
            <a:ext cx="8229600" cy="2174509"/>
          </a:xfrm>
          <a:ln>
            <a:noFill/>
          </a:ln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sz="8300" dirty="0" smtClean="0">
                <a:latin typeface="Comic Sans MS"/>
                <a:cs typeface="Comic Sans MS"/>
              </a:rPr>
              <a:t>What is punish?</a:t>
            </a:r>
            <a:endParaRPr lang="en-US" sz="8300" dirty="0"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E800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702291"/>
            <a:ext cx="8229600" cy="2174509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118872" indent="0" algn="ctr">
              <a:buNone/>
            </a:pPr>
            <a:r>
              <a:rPr lang="en-US" sz="8300" dirty="0" smtClean="0">
                <a:latin typeface="Comic Sans MS"/>
                <a:cs typeface="Comic Sans MS"/>
              </a:rPr>
              <a:t>What is Lincoln’s assassination?</a:t>
            </a:r>
            <a:endParaRPr lang="en-US" sz="8300" dirty="0"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E1000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2471928"/>
            <a:ext cx="8686800" cy="2929128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 marL="118872" indent="0" algn="ctr">
              <a:buNone/>
            </a:pPr>
            <a:r>
              <a:rPr lang="en-US" sz="8800" dirty="0" smtClean="0">
                <a:latin typeface="Comic Sans MS"/>
                <a:cs typeface="Comic Sans MS"/>
              </a:rPr>
              <a:t>What is the March to the Sea?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Board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156200"/>
            <a:ext cx="9144000" cy="170180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39800"/>
            <a:ext cx="9144000" cy="47089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5000" b="1" cap="all" dirty="0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/>
                <a:cs typeface="Comic Sans MS"/>
              </a:rPr>
              <a:t>DAILY</a:t>
            </a:r>
          </a:p>
          <a:p>
            <a:pPr algn="ctr"/>
            <a:r>
              <a:rPr lang="en-US" sz="15000" b="1" cap="all" dirty="0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/>
                <a:cs typeface="Comic Sans MS"/>
              </a:rPr>
              <a:t> DOUBLE</a:t>
            </a:r>
            <a:endParaRPr lang="en-US" sz="15000" b="1" cap="all" dirty="0">
              <a:ln/>
              <a:solidFill>
                <a:srgbClr val="008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/>
              <a:cs typeface="Comic Sans MS"/>
            </a:endParaRP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7518400" y="5648781"/>
            <a:ext cx="1625600" cy="1209219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910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156200"/>
            <a:ext cx="9144000" cy="170180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39800"/>
            <a:ext cx="9144000" cy="470898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5000" b="1" cap="all" dirty="0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/>
                <a:cs typeface="Comic Sans MS"/>
              </a:rPr>
              <a:t>DAILY</a:t>
            </a:r>
          </a:p>
          <a:p>
            <a:pPr algn="ctr"/>
            <a:r>
              <a:rPr lang="en-US" sz="15000" b="1" cap="all" dirty="0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/>
                <a:cs typeface="Comic Sans MS"/>
              </a:rPr>
              <a:t> DOUBLE</a:t>
            </a:r>
            <a:endParaRPr lang="en-US" sz="15000" b="1" cap="all" dirty="0">
              <a:ln/>
              <a:solidFill>
                <a:srgbClr val="008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/>
              <a:cs typeface="Comic Sans MS"/>
            </a:endParaRP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7518400" y="5648781"/>
            <a:ext cx="1625600" cy="1209219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910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atin typeface="Comic Sans MS" panose="030F0702030302020204" pitchFamily="66" charset="0"/>
              </a:rPr>
              <a:t>Final Jeopardy</a:t>
            </a:r>
            <a:endParaRPr lang="en-US" sz="60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853248"/>
            <a:ext cx="7326744" cy="4635233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was the significance of the battle of the </a:t>
            </a:r>
            <a:r>
              <a:rPr lang="en-US" sz="6000" i="1" dirty="0" smtClean="0"/>
              <a:t>Monitor</a:t>
            </a:r>
            <a:r>
              <a:rPr lang="en-US" sz="6000" dirty="0" smtClean="0"/>
              <a:t> vs. the </a:t>
            </a:r>
            <a:r>
              <a:rPr lang="en-US" sz="6000" i="1" dirty="0" smtClean="0"/>
              <a:t>Merrimack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37709532"/>
      </p:ext>
    </p:extLst>
  </p:cSld>
  <p:clrMapOvr>
    <a:masterClrMapping/>
  </p:clrMapOvr>
  <p:transition spd="med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atin typeface="Comic Sans MS" panose="030F0702030302020204" pitchFamily="66" charset="0"/>
              </a:rPr>
              <a:t>Answer:</a:t>
            </a:r>
            <a:endParaRPr lang="en-US" sz="60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It was the first naval battle to use ironclad ships.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7477826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A800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9088"/>
            <a:ext cx="8229600" cy="3791712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sz="9200" dirty="0" smtClean="0">
                <a:latin typeface="Comic Sans MS"/>
                <a:cs typeface="Comic Sans MS"/>
              </a:rPr>
              <a:t>To set free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A1000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62912"/>
            <a:ext cx="8229600" cy="4424026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6100" noProof="0" dirty="0" smtClean="0">
                <a:latin typeface="Comic Sans MS"/>
                <a:cs typeface="Comic Sans MS"/>
              </a:rPr>
              <a:t>The right to have charges filed or a hearing before being jailed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/>
              <a:cs typeface="Comic Sans M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B200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811"/>
            <a:ext cx="8229600" cy="3670127"/>
          </a:xfrm>
        </p:spPr>
        <p:txBody>
          <a:bodyPr>
            <a:normAutofit lnSpcReduction="10000"/>
          </a:bodyPr>
          <a:lstStyle/>
          <a:p>
            <a:pPr marL="118872" indent="0" algn="ctr">
              <a:buNone/>
            </a:pPr>
            <a:endParaRPr lang="en-US" sz="6000" dirty="0" smtClean="0">
              <a:latin typeface="Comic Sans MS"/>
              <a:cs typeface="Comic Sans MS"/>
            </a:endParaRPr>
          </a:p>
          <a:p>
            <a:pPr marL="118872" indent="0" algn="ctr">
              <a:buNone/>
            </a:pPr>
            <a:r>
              <a:rPr lang="en-US" sz="6000" dirty="0" smtClean="0">
                <a:latin typeface="Comic Sans MS"/>
                <a:cs typeface="Comic Sans MS"/>
              </a:rPr>
              <a:t>He was President of the United States during the Civil War.</a:t>
            </a:r>
            <a:endParaRPr lang="en-US" sz="6000" dirty="0">
              <a:latin typeface="Comic Sans MS"/>
              <a:cs typeface="Comic Sans MS"/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B400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936" y="1723498"/>
            <a:ext cx="6181344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6600" dirty="0" smtClean="0">
                <a:latin typeface="Comic Sans MS" panose="030F0702030302020204" pitchFamily="66" charset="0"/>
              </a:rPr>
              <a:t>He was the leader of the Confederate Army.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518180" y="5840215"/>
            <a:ext cx="1168620" cy="1017785"/>
          </a:xfrm>
          <a:prstGeom prst="actionButtonBlank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14:doors dir="vert"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6557</TotalTime>
  <Words>662</Words>
  <Application>Microsoft Office PowerPoint</Application>
  <PresentationFormat>On-screen Show (4:3)</PresentationFormat>
  <Paragraphs>204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</vt:lpstr>
      <vt:lpstr>Calibri</vt:lpstr>
      <vt:lpstr>Century Gothic</vt:lpstr>
      <vt:lpstr>Comic Sans MS</vt:lpstr>
      <vt:lpstr>Wingdings 2</vt:lpstr>
      <vt:lpstr>Wingdings 3</vt:lpstr>
      <vt:lpstr>Ion</vt:lpstr>
      <vt:lpstr>Civil War Jeopardy!</vt:lpstr>
      <vt:lpstr>PowerPoint Presentation</vt:lpstr>
      <vt:lpstr>A200</vt:lpstr>
      <vt:lpstr>A400</vt:lpstr>
      <vt:lpstr>A600</vt:lpstr>
      <vt:lpstr>A800</vt:lpstr>
      <vt:lpstr>A1000</vt:lpstr>
      <vt:lpstr>B200</vt:lpstr>
      <vt:lpstr>B400</vt:lpstr>
      <vt:lpstr>B600</vt:lpstr>
      <vt:lpstr>B800</vt:lpstr>
      <vt:lpstr>B1000</vt:lpstr>
      <vt:lpstr>C200</vt:lpstr>
      <vt:lpstr>C400</vt:lpstr>
      <vt:lpstr>C600</vt:lpstr>
      <vt:lpstr>C800</vt:lpstr>
      <vt:lpstr>C1000</vt:lpstr>
      <vt:lpstr>D200</vt:lpstr>
      <vt:lpstr>D400</vt:lpstr>
      <vt:lpstr>D600</vt:lpstr>
      <vt:lpstr>D800</vt:lpstr>
      <vt:lpstr>D1000</vt:lpstr>
      <vt:lpstr>E200</vt:lpstr>
      <vt:lpstr>E400</vt:lpstr>
      <vt:lpstr>E600</vt:lpstr>
      <vt:lpstr>E800</vt:lpstr>
      <vt:lpstr>E1000</vt:lpstr>
      <vt:lpstr>A200</vt:lpstr>
      <vt:lpstr>A400</vt:lpstr>
      <vt:lpstr>A600</vt:lpstr>
      <vt:lpstr>A800</vt:lpstr>
      <vt:lpstr>A1000</vt:lpstr>
      <vt:lpstr>B200</vt:lpstr>
      <vt:lpstr>B400</vt:lpstr>
      <vt:lpstr>B600</vt:lpstr>
      <vt:lpstr>B800</vt:lpstr>
      <vt:lpstr>B1000</vt:lpstr>
      <vt:lpstr>C200</vt:lpstr>
      <vt:lpstr>C400</vt:lpstr>
      <vt:lpstr>C600</vt:lpstr>
      <vt:lpstr>C800</vt:lpstr>
      <vt:lpstr>C1000</vt:lpstr>
      <vt:lpstr>D200</vt:lpstr>
      <vt:lpstr>D400</vt:lpstr>
      <vt:lpstr>D600</vt:lpstr>
      <vt:lpstr>D800</vt:lpstr>
      <vt:lpstr>D1000</vt:lpstr>
      <vt:lpstr>E200</vt:lpstr>
      <vt:lpstr>E400</vt:lpstr>
      <vt:lpstr>E600</vt:lpstr>
      <vt:lpstr>E800</vt:lpstr>
      <vt:lpstr>E1000</vt:lpstr>
      <vt:lpstr>PowerPoint Presentation</vt:lpstr>
      <vt:lpstr>PowerPoint Presentation</vt:lpstr>
      <vt:lpstr>Final Jeopardy</vt:lpstr>
      <vt:lpstr>Answer: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Janine Corbets</dc:creator>
  <cp:lastModifiedBy>Nathan Williams</cp:lastModifiedBy>
  <cp:revision>88</cp:revision>
  <dcterms:created xsi:type="dcterms:W3CDTF">2015-01-20T03:42:51Z</dcterms:created>
  <dcterms:modified xsi:type="dcterms:W3CDTF">2019-05-14T14:06:43Z</dcterms:modified>
</cp:coreProperties>
</file>